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6" r:id="rId2"/>
    <p:sldId id="265" r:id="rId3"/>
    <p:sldId id="264" r:id="rId4"/>
    <p:sldId id="258" r:id="rId5"/>
    <p:sldId id="267" r:id="rId6"/>
    <p:sldId id="260" r:id="rId7"/>
    <p:sldId id="261" r:id="rId8"/>
    <p:sldId id="262" r:id="rId9"/>
    <p:sldId id="256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3"/>
    <p:restoredTop sz="94697"/>
  </p:normalViewPr>
  <p:slideViewPr>
    <p:cSldViewPr snapToGrid="0">
      <p:cViewPr varScale="1">
        <p:scale>
          <a:sx n="79" d="100"/>
          <a:sy n="79" d="100"/>
        </p:scale>
        <p:origin x="240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690AF-A867-2B4B-B069-4845D8B7F126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3C7A4-236B-9A40-BFB3-CD44B07EB8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545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43C7A4-236B-9A40-BFB3-CD44B07EB807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10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A319D-0888-9CEA-756F-F4B1569C80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013E39B-0589-063D-2CEB-2D64C4A01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F67740-3BCE-4E9E-FC40-815B1302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C9C40C-E86C-5677-6D15-E8F1E2D9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968BB6-FB0C-9F5D-5EDC-696E5711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771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CF6739-CC09-D34B-2F34-92BB17BA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824080A-63DB-2515-0B57-2F83AF4202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37A1B7-0B74-D7B4-1F7B-6D16A715A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B7BC2B-4604-30DE-BE16-6F460BB54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1E9931-6BD5-65BE-3180-BAE2E1F25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21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CE9B823-3575-E100-1F1C-C755071642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E1F1154-22FC-3A94-C3AF-0595939D4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0A2B44-44B9-AA0C-4D9C-639C78363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9A91A3-764B-982B-E5D3-BC0F4DBC4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464489-24D4-6B8B-6C44-B9D94C12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37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E5B5E9-CFC9-C456-7325-5C9FE2A24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E02B92-D3B0-3928-9776-E90F175D2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A67D2C-BB9C-EBAF-3A47-B1F9E00C7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54E8A3-430F-E0A9-2209-4BE88C1B7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0DE3B3-610D-FAD1-B76F-FE330D9D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135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11A81F-F323-F897-716F-9F34AA7C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DE29536-42D8-518A-FEE4-693B6388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AFE2D3-3F09-494C-1462-46F62C572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D66180-51FA-6C5B-9062-FF582D7F9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D33899-EAD2-A0A9-0688-ED011942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2412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941293-59B2-E874-E051-03841AF72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8845E90-A9DA-51F6-374F-DE4C25A8C9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4FD76B-B822-6E50-555C-48ACBBECE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AB0D75-2154-3EF6-7EBB-12148965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FDBDD7-5CB9-AA86-681C-E7D9AE377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5346EA-58D1-D8B0-E343-F7FA0FF7E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03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0105C9-E423-8629-D264-D9AFB8097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C01793-6378-04AB-0982-23696D1A2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3A1C8B-2BEB-1ADA-AAEF-02B9694DD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88388C6-B811-9BFE-916D-A631E6C62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AF2095-FB6A-C89B-6A50-9E434954AC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29C8717-9C20-7CD8-A305-1C0B53D3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BDCBAD5-D99B-08D6-5DC4-9B7F26DE0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AA5D1C4-2482-CF31-7FAD-372FB5BC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647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EF8404-7CB1-D159-3BE5-40E7F198E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747551D-EC53-DFBE-A0D3-CF56FD8AC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BE783BE-B378-0AC0-184F-1416A63B5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3AA5CE7-0977-C5E0-FD4D-4333EE4C7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0826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003FA18-251C-7F1B-F608-09FF3F5EB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AAACB97-7B0D-CBDA-7774-4739A1F1F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8BAD9C-927F-F985-50EF-E8FD5D7EA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875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FE47D2-BEE2-613E-0FF5-AD3CD5DFF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26E4188-C1D5-AADA-B8F9-417935ABF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1F81B8-5C25-F996-FEF7-0B4659E00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4A6450-3FFE-5D9D-D29A-487FC3684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ACB38E-1A26-8AA3-8E04-A8144CB08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23DCA0-182C-C97E-FAF8-18FD729D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87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09C0E-E940-AFF9-4516-F929438C7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D53FFD7-B3FB-407B-82DE-33DCD74CB4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5A5691A-C0B3-F82D-9746-5599E35E1B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8D583EE-5E6F-9DBC-111B-BCEEC9247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EAB5907-0960-D6EC-64EA-E67F736E6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5895604-6BFE-0531-A54B-7E327F81F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551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4B08E0F-FFBE-38B3-F3CD-3A1CB4DAA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266170-4E65-E1F7-A343-8DA7D74DA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B4CC78-5651-F1C0-28DE-B8F207E27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6F856B-86B4-8D4A-B8DC-37DA19456E9A}" type="datetimeFigureOut">
              <a:rPr kumimoji="1" lang="ja-JP" altLang="en-US" smtClean="0"/>
              <a:t>2026/7/13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8AE8F3-505C-3638-A849-DF0844F34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7BD4D8-FC80-F940-7B98-67D2EAC54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2930A9-29DC-8041-8C62-3037537153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30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5A7761-A45E-1283-C193-07BEF07E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076E1E8-28A4-1687-FE41-2C7CF2C63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13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16B6D7-05A9-D327-FDC9-D4096E621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52D8D29-815A-8F01-557F-FB6D3D3C79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8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8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DC2F0E-596E-5D3D-A5F3-ADA94DB7A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6B82D82-922C-609C-0955-B35BEEDA8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46831"/>
            <a:ext cx="12192000" cy="681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4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96359C-5279-AD32-E6DE-E62D3F637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0BCD28B-26FA-4E23-A68E-660A5D42DD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05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4F7601-801B-D339-87DE-795371A4C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FD884EE-BA78-CAC3-1BB3-47295C44D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0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3DA999-7A98-E605-C019-6FB178051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0D67404-CE23-8A4B-E9D5-5A18FD2CA3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71" y="0"/>
            <a:ext cx="12324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6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7D29CE-0D89-ADE5-820D-190180A26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CBE224D-72CE-47B3-BA79-65B09626C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46187"/>
            <a:ext cx="12192000" cy="681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3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9F9ABE-A154-C57E-F746-BCEDABC94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A7678B09-93AC-ED25-D9DC-CABBA7B6B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0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25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4B920D-C446-80A7-7E06-89A29C2E54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13CC66E-864E-2E11-52C7-AE6B52776F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A851341-775F-A11E-D6DF-6FA1345B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0" y="-473840"/>
            <a:ext cx="12363450" cy="73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86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</Words>
  <Application>Microsoft Macintosh PowerPoint</Application>
  <PresentationFormat>ワイド画面</PresentationFormat>
  <Paragraphs>1</Paragraphs>
  <Slides>9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ゆかり 増山</dc:creator>
  <cp:lastModifiedBy>ゆかり 増山</cp:lastModifiedBy>
  <cp:revision>1</cp:revision>
  <cp:lastPrinted>2026-07-13T03:42:49Z</cp:lastPrinted>
  <dcterms:created xsi:type="dcterms:W3CDTF">2026-07-13T03:11:19Z</dcterms:created>
  <dcterms:modified xsi:type="dcterms:W3CDTF">2026-07-13T03:43:04Z</dcterms:modified>
</cp:coreProperties>
</file>